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C540-3CF6-CF42-B22E-93EB3D81A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960EB-C28C-7546-82B7-9C4B0AEB5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647E9-5296-E94A-832D-86665D56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6DCF1-57F6-8544-A414-B4E91FC7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DA87-D2DD-AE4C-B4CC-0C88729E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C000-FD2C-834C-94CE-902C4449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14EAF-D531-3342-9877-0EBA0B98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AA620-F1A8-9945-A4DA-76301AF0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27D5D-558B-AB4A-B701-4338B4B3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6A70-061E-FE47-AC08-A67AA804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6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101ED-B5BC-A64E-8266-BBB8214D4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896FB-A7B8-654F-831B-C3B972C2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4817-78B0-4348-AEF9-38786AA5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F505-42B6-F44D-83D8-46422134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5574-8476-0147-890B-9734E064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E47D-44E7-0E43-8875-BFFC78CD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C37-2D29-D24C-9937-4F4BEB824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57A4-7E1B-7A4D-B7AC-681C9070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E1BC-28D8-1149-9A3A-0FE973F6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63C7-B91E-334C-9E71-B5261D7D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3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7B5B-BF74-E344-AC71-FAA6832A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813CA-098B-3746-8EF8-5F9663AF2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44ED6-27B9-4840-B587-4CB68F81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6756D-D4F4-894C-95C6-0737060A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66998-47F5-6A4C-A66A-34AC1BA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A7F0-098D-154D-B9D0-A87C2254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F254-448C-004F-96A8-45109EE6C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FBDBD-AE01-5C4D-8A29-1638F161B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0660B-068C-604F-9010-A62335E8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86C1-6B49-4245-82BF-7872DE36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A0C1E-DA50-A142-BAE9-DA4E163B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5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D3DA-6383-DD46-A7E3-902509B3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81BD2-B4E4-7A4E-B769-7C81ABB7B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A7AE9-EABD-7B4A-B0BB-833970DD2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1640-8CFC-5C4D-85F5-0480B70B5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43F28-CD86-9E43-A64C-AAC5CB4A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39465-D926-2544-A5A1-72CF607D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B6C663-D5A0-7449-A487-3D1E3344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C8C09-7B56-0E46-ABFE-6AE0CF15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6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D813-B0DA-1A4C-8507-755B7580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D32DF-6EC8-BF40-AB4C-C2A20AAE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5DB0D-58E2-A847-8FF0-C59A7F2F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DC481-7977-4543-9FBC-A2F74887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956B3-626B-3449-A84B-901D3422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2C9A3-969F-4F4B-9F01-006E6E70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C9C3D-641F-8943-AD6A-7B06817A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DDC7-48DB-424A-BABC-97CB1260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25C6-EA39-7142-A09E-EEDC512CD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47D01-E99B-3A46-A7EA-3B02ED367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C10B2-89EF-9342-B732-86645503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4C6CD-B978-EC4E-8074-DCBF798C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BC54E-040F-4F40-A357-94821E94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4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EEDB-988B-1F46-AFE0-32464EB7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6A48A-D488-4048-8B50-E0D6E58E5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23299-3A73-5F40-AA88-F987D4186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4C20B-7D81-F94A-962C-0ACD4AFC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4E35D-7C82-E847-BBA1-818DA26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261A5-E1FE-D54E-B28C-3E635D10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C3A10-1730-C947-B18C-CE6CFB92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AE77-CA58-B149-B2B7-181F0FF64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82B26-F6FA-0040-A0EF-3A60636B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5E0D-C7F9-8643-8CA0-0EAE750FAB1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33EA6-81D4-8C48-86A1-F4C0BF966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76778-863A-F049-BCC6-E20163244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0091-3431-6E44-86E2-266C3DB6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7E6B-363D-294D-BE9C-DC90D85B6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6E33A-9E76-1842-BCE1-9A4D53410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A9E00-8ADC-674A-8C73-5EA85971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021158"/>
            <a:ext cx="6395738" cy="4469608"/>
          </a:xfrm>
          <a:prstGeom prst="rect">
            <a:avLst/>
          </a:prstGeom>
        </p:spPr>
      </p:pic>
      <p:pic>
        <p:nvPicPr>
          <p:cNvPr id="15" name="Picture 1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820072C-4542-FF46-97B4-17B147F4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37" y="1089218"/>
            <a:ext cx="3896025" cy="41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4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C224A-1133-904D-AA08-EC7FA20E9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5" b="11643"/>
          <a:stretch/>
        </p:blipFill>
        <p:spPr>
          <a:xfrm>
            <a:off x="20" y="15309"/>
            <a:ext cx="12191980" cy="6857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9669" y="3641281"/>
            <a:ext cx="3381779" cy="12545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3295" y="3029301"/>
            <a:ext cx="478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Using organic fabrics for our products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382" y="3641281"/>
            <a:ext cx="316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1. Coffee ground fibers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382" y="4299159"/>
            <a:ext cx="2188209" cy="36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2. Hemp fibers </a:t>
            </a:r>
          </a:p>
        </p:txBody>
      </p:sp>
    </p:spTree>
    <p:extLst>
      <p:ext uri="{BB962C8B-B14F-4D97-AF65-F5344CB8AC3E}">
        <p14:creationId xmlns:p14="http://schemas.microsoft.com/office/powerpoint/2010/main" val="38219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B597D7-91D9-1C46-9853-E1C1EEDFC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68232" y="688477"/>
            <a:ext cx="7237924" cy="58750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88506" y="688477"/>
            <a:ext cx="264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lack"/>
                <a:cs typeface="Avenir Black"/>
              </a:rPr>
              <a:t>Message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8506" y="1088409"/>
            <a:ext cx="6549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We believe in providing our customers with organic and sustainable product because the world’s major problem such as climate change and thread to marine plastic pollution are increasing drastically. </a:t>
            </a:r>
          </a:p>
          <a:p>
            <a:endParaRPr lang="en-US" sz="1400" dirty="0">
              <a:latin typeface="Avenir Book"/>
              <a:cs typeface="Avenir Book"/>
            </a:endParaRPr>
          </a:p>
          <a:p>
            <a:r>
              <a:rPr lang="en-US" sz="1400" dirty="0">
                <a:latin typeface="Avenir Book"/>
                <a:cs typeface="Avenir Book"/>
              </a:rPr>
              <a:t>To create a change, we are taking the initiative to provide our customers with naturally grown, low cost, and recycled material. </a:t>
            </a:r>
          </a:p>
          <a:p>
            <a:endParaRPr lang="en-US" sz="1400" dirty="0">
              <a:latin typeface="Avenir Book"/>
              <a:cs typeface="Avenir Book"/>
            </a:endParaRPr>
          </a:p>
          <a:p>
            <a:r>
              <a:rPr lang="en-US" sz="1400" dirty="0">
                <a:latin typeface="Avenir Book"/>
                <a:cs typeface="Avenir Book"/>
              </a:rPr>
              <a:t>Through our marketing initiatives, we will aim to help them make in buying decisions and educate them by rising social awareness.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54981" y="4697566"/>
            <a:ext cx="318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lack"/>
                <a:cs typeface="Avenir Black"/>
              </a:rPr>
              <a:t>Communication Channels </a:t>
            </a:r>
          </a:p>
        </p:txBody>
      </p:sp>
      <p:pic>
        <p:nvPicPr>
          <p:cNvPr id="7" name="Picture 8" descr="Image result for instagram png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4164" y="3656046"/>
            <a:ext cx="1183231" cy="119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317" y="5226369"/>
            <a:ext cx="869544" cy="86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/>
          <a:stretch/>
        </p:blipFill>
        <p:spPr bwMode="auto">
          <a:xfrm>
            <a:off x="2999225" y="4253261"/>
            <a:ext cx="3563803" cy="22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3" y="3248981"/>
            <a:ext cx="2312852" cy="327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225" y="3248981"/>
            <a:ext cx="3563803" cy="10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6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A2D2F7-5722-4F4D-9FC4-76BC87D4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4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A12237-34CA-D245-B0CB-4713F4233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2965" y="4482753"/>
            <a:ext cx="2876807" cy="7955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62965" y="4816662"/>
            <a:ext cx="410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5245" y="4620448"/>
            <a:ext cx="5340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Increasing online presence 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Supply chain management expansion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853" y="5747095"/>
            <a:ext cx="2028147" cy="11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4580096-14A1-514C-91B4-E14AD13CC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1388532" y="633412"/>
            <a:ext cx="9939867" cy="5591176"/>
          </a:xfrm>
          <a:prstGeom prst="rect">
            <a:avLst/>
          </a:prstGeom>
        </p:spPr>
      </p:pic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B663F66-4458-4447-92AC-86036937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7" y="0"/>
            <a:ext cx="10642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E5111D-8835-DD4B-B57E-111CF9D89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0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F2BBA-8A97-6D4C-9E1E-1358FBD4A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217"/>
            <a:ext cx="10617200" cy="6853783"/>
          </a:xfrm>
        </p:spPr>
      </p:pic>
    </p:spTree>
    <p:extLst>
      <p:ext uri="{BB962C8B-B14F-4D97-AF65-F5344CB8AC3E}">
        <p14:creationId xmlns:p14="http://schemas.microsoft.com/office/powerpoint/2010/main" val="92523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 of a person&#10;&#10;Description automatically generated">
            <a:extLst>
              <a:ext uri="{FF2B5EF4-FFF2-40B4-BE49-F238E27FC236}">
                <a16:creationId xmlns:a16="http://schemas.microsoft.com/office/drawing/2014/main" id="{0A7174F2-FDAC-D64D-B699-635AAC273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7856" y="3044600"/>
            <a:ext cx="3596009" cy="241732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7388" y="2857254"/>
            <a:ext cx="433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lack"/>
                <a:cs typeface="Avenir Black"/>
              </a:rPr>
              <a:t>Drivers of Change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27388" y="3564786"/>
            <a:ext cx="4192795" cy="45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97856" y="5461921"/>
            <a:ext cx="3596009" cy="2600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7389" y="3902736"/>
            <a:ext cx="5080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Increasing inclination towards sustainable Clothing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Positive attitude towards organic clothing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Increasing awareness about health benefits of sustainable and organic clothing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07708" y="4268560"/>
            <a:ext cx="5585290" cy="134124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1CECF-E85F-B945-9844-488821EE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853" y="5747105"/>
            <a:ext cx="2028147" cy="11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2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E7D697-FD67-0642-87D0-21A6D6803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CB2DF1-8292-E14C-BC65-ABE7E4374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25CE165-AEA2-B145-9E27-D2AF033F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5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085" y="3425924"/>
            <a:ext cx="402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Introducing new fabrics through recycled marine waste </a:t>
            </a:r>
          </a:p>
        </p:txBody>
      </p:sp>
      <p:pic>
        <p:nvPicPr>
          <p:cNvPr id="1025" name="image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399" y="3126004"/>
            <a:ext cx="4908675" cy="167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24541" y="5687123"/>
            <a:ext cx="448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Our approach to turn products to symbols of change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14862" t="20991" r="16181" b="6773"/>
          <a:stretch/>
        </p:blipFill>
        <p:spPr bwMode="auto">
          <a:xfrm>
            <a:off x="550878" y="4072255"/>
            <a:ext cx="4728210" cy="2785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91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5" y="1353014"/>
            <a:ext cx="2273300" cy="1663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156831" y="3763677"/>
            <a:ext cx="823076" cy="198893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5156831" y="5920311"/>
            <a:ext cx="823076" cy="19889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142</Words>
  <Application>Microsoft Macintosh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Black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Mr Ankeet Rajan Mahadik</cp:lastModifiedBy>
  <cp:revision>16</cp:revision>
  <dcterms:created xsi:type="dcterms:W3CDTF">2019-02-12T02:59:53Z</dcterms:created>
  <dcterms:modified xsi:type="dcterms:W3CDTF">2019-10-03T01:15:22Z</dcterms:modified>
</cp:coreProperties>
</file>